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44" r:id="rId6"/>
    <p:sldId id="309" r:id="rId7"/>
    <p:sldId id="310" r:id="rId8"/>
    <p:sldId id="311" r:id="rId9"/>
    <p:sldId id="312" r:id="rId10"/>
    <p:sldId id="313" r:id="rId11"/>
    <p:sldId id="314" r:id="rId12"/>
    <p:sldId id="316" r:id="rId13"/>
    <p:sldId id="317" r:id="rId14"/>
    <p:sldId id="318" r:id="rId15"/>
    <p:sldId id="319" r:id="rId16"/>
    <p:sldId id="320" r:id="rId17"/>
    <p:sldId id="321" r:id="rId18"/>
    <p:sldId id="345" r:id="rId19"/>
    <p:sldId id="322" r:id="rId20"/>
    <p:sldId id="323" r:id="rId21"/>
    <p:sldId id="324" r:id="rId22"/>
    <p:sldId id="325" r:id="rId23"/>
    <p:sldId id="326" r:id="rId24"/>
    <p:sldId id="327" r:id="rId25"/>
    <p:sldId id="346" r:id="rId26"/>
    <p:sldId id="328" r:id="rId27"/>
    <p:sldId id="329" r:id="rId28"/>
    <p:sldId id="330" r:id="rId29"/>
    <p:sldId id="331" r:id="rId30"/>
    <p:sldId id="347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8" r:id="rId40"/>
    <p:sldId id="340" r:id="rId41"/>
    <p:sldId id="341" r:id="rId42"/>
    <p:sldId id="342" r:id="rId43"/>
    <p:sldId id="343" r:id="rId44"/>
    <p:sldId id="30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4:19:57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130 252 24575,'1'-3'0,"-1"-1"0,1 1 0,0 0 0,-1-1 0,2 1 0,-1 0 0,0 0 0,1-1 0,-1 1 0,1 0 0,0 1 0,0-1 0,0 0 0,1 0 0,-1 1 0,4-3 0,49-37 0,-33 26 0,-10 8 0,0 0 0,0 0 0,1 1 0,-1 1 0,1 0 0,1 1 0,-1 0 0,1 1 0,0 1 0,28-4 0,77-14 0,13-2 0,-58 18 0,-34 3 0,42-8 0,-22 3 0,0 2 0,111 6 0,-62 1 0,-63-3 0,-9 0 0,0 2 0,0 1 0,63 12 0,-48-4 0,-35-7 0,0 0 0,-1 2 0,1-1 0,-1 2 0,28 13 0,-27-10 0,-1 1 0,-1 0 0,1 1 0,17 17 0,22 15 0,-14-13 0,-19-9 0,-1 1 0,-1 1 0,-1 1 0,29 48 0,-21-32 0,-14-16 0,-1 1 0,-1 0 0,-1 1 0,-1 0 0,-2 1 0,5 30 0,-7-37 0,-2 1 0,-1 0 0,0 0 0,-1 0 0,-2 0 0,0 0 0,-4 23 0,2-33 0,1 0 0,-2 0 0,1 0 0,-1 0 0,-1 0 0,0-1 0,-1 0 0,0 0 0,0 0 0,-1-1 0,0 0 0,-1 0 0,0-1 0,-12 11 0,-12 4 0,-2-1 0,-43 22 0,-1 0 0,60-35 0,0-1 0,-1-1 0,0 0 0,-1-1 0,1-1 0,-30 3 0,-4 3 0,-15 2 0,-54 15 0,98-22 0,1-1 0,-1-1 0,-44 2 0,-76-8 0,47 0 0,-470 2 0,557-1 0,0 0 0,0 0 0,1-1 0,-1 0 0,1 0 0,0-1 0,-1-1 0,1 1 0,1-1 0,-1-1 0,0 0 0,1 0 0,-8-7 0,-10-10 0,1-1 0,-32-38 0,16 16 0,32 35 0,1 0 0,0-1 0,1 0 0,0-1 0,-10-23 0,-20-66 0,33 90 0,-34-138 0,20 69 0,12 48 0,2 0 0,1-1 0,1 0 0,2 1 0,6-47 0,-5 67 0,1 0 0,0 1 0,1-1 0,0 1 0,0 0 0,9-16 0,-11 23 0,1 0 0,0 1 0,1-1 0,-1 1 0,1 0 0,-1 0 0,1 0 0,0 0 0,0 0 0,0 0 0,1 1 0,-1 0 0,1 0 0,-1 0 0,1 0 0,0 0 0,0 0 0,0 1 0,-1 0 0,1 0 0,6-1 0,67 1-1365,-50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4:19:57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3T14:20:00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4/3/2023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43.png"/><Relationship Id="rId4" Type="http://schemas.openxmlformats.org/officeDocument/2006/relationships/customXml" Target="../ink/ink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3286" y="493060"/>
            <a:ext cx="6978157" cy="778484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OF SERVICES IN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M.Pavani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4132728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303A712-7CEA-5218-CC9A-11FC7A50F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179" y="2058826"/>
            <a:ext cx="1698994" cy="10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C0B93D-6915-36DA-7340-23198C2B34B6}"/>
              </a:ext>
            </a:extLst>
          </p:cNvPr>
          <p:cNvSpPr txBox="1"/>
          <p:nvPr/>
        </p:nvSpPr>
        <p:spPr>
          <a:xfrm>
            <a:off x="735106" y="466165"/>
            <a:ext cx="107576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Step17: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again click on connect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Step18: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give the credentials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password and click on ok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628031-3DCA-9002-1107-56271C03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224" y="1060122"/>
            <a:ext cx="2577430" cy="2454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90647B-02A4-3764-2252-AB73A229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72" y="1296048"/>
            <a:ext cx="3861129" cy="1432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DF25F4-CBD0-B453-EC80-40E8411D1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994" y="3935083"/>
            <a:ext cx="2470842" cy="235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84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32C399-A438-91BE-DE85-DF422D953674}"/>
              </a:ext>
            </a:extLst>
          </p:cNvPr>
          <p:cNvSpPr txBox="1"/>
          <p:nvPr/>
        </p:nvSpPr>
        <p:spPr>
          <a:xfrm>
            <a:off x="699247" y="555812"/>
            <a:ext cx="10022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Step19: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yes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26C89-9711-DDB4-648F-F5515E01B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410" y="1154821"/>
            <a:ext cx="4183743" cy="1303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816599-B174-E40B-6887-2E692EE14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129" y="3051362"/>
            <a:ext cx="5444565" cy="3062568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6655452F-2383-8A2C-4A40-F8E799FB4D18}"/>
              </a:ext>
            </a:extLst>
          </p:cNvPr>
          <p:cNvSpPr/>
          <p:nvPr/>
        </p:nvSpPr>
        <p:spPr>
          <a:xfrm>
            <a:off x="3590363" y="2526266"/>
            <a:ext cx="295835" cy="3227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031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6E3F31-972A-7AA4-5E9D-E1124DFFB858}"/>
              </a:ext>
            </a:extLst>
          </p:cNvPr>
          <p:cNvSpPr txBox="1"/>
          <p:nvPr/>
        </p:nvSpPr>
        <p:spPr>
          <a:xfrm>
            <a:off x="770965" y="546847"/>
            <a:ext cx="96101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Step20: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done connecting to EC2 instance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Linux instances continue this from step10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only change in the previous steps is instead of selecting windows AMI we need to select Amazon Linux AMI and while creating the key pair select .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ppk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4D6A8-A94D-ECD1-6B53-A04F02673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47" y="2639088"/>
            <a:ext cx="3325906" cy="2900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51B4CE-A5BE-FA78-525D-4D3494C3A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170" y="2772739"/>
            <a:ext cx="3586648" cy="263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22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A2779F-417A-D7EA-6BE5-15645BFA1B91}"/>
              </a:ext>
            </a:extLst>
          </p:cNvPr>
          <p:cNvSpPr txBox="1"/>
          <p:nvPr/>
        </p:nvSpPr>
        <p:spPr>
          <a:xfrm>
            <a:off x="824753" y="340659"/>
            <a:ext cx="97347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Step11: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instance click on actions and then connect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Step12: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connect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882F6-4A32-40FC-521B-65C3F0FB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836" y="881104"/>
            <a:ext cx="8530870" cy="2146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246BC-CD1C-3E72-C7C1-52FEF9BC1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880" y="3339353"/>
            <a:ext cx="3937527" cy="280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06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8F25D-F598-8F06-FE77-8C3F49BFCC81}"/>
              </a:ext>
            </a:extLst>
          </p:cNvPr>
          <p:cNvSpPr txBox="1"/>
          <p:nvPr/>
        </p:nvSpPr>
        <p:spPr>
          <a:xfrm>
            <a:off x="788894" y="466164"/>
            <a:ext cx="8659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Step13: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connected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58485-EAF5-F363-A2CE-49B3139AC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97" y="1188526"/>
            <a:ext cx="9518205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661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70614A-1433-65DC-A690-4AE34DF6F46D}"/>
              </a:ext>
            </a:extLst>
          </p:cNvPr>
          <p:cNvSpPr txBox="1"/>
          <p:nvPr/>
        </p:nvSpPr>
        <p:spPr>
          <a:xfrm>
            <a:off x="2823882" y="2200400"/>
            <a:ext cx="6096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IAM(Identity Access Management)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48EBF2-5A6A-5869-E8BC-577617F74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500" y="3322310"/>
            <a:ext cx="917324" cy="88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9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7619E2-B439-1C04-C656-261793A99748}"/>
              </a:ext>
            </a:extLst>
          </p:cNvPr>
          <p:cNvSpPr txBox="1"/>
          <p:nvPr/>
        </p:nvSpPr>
        <p:spPr>
          <a:xfrm>
            <a:off x="546847" y="537882"/>
            <a:ext cx="9601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to your AWS account 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Step2: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services select IAM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Step3: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left pane select users to create users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122A22-2353-F66B-2CD1-3959A4352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822" y="789613"/>
            <a:ext cx="5298142" cy="2180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47ECBD-9DB4-54F4-8DB6-0AD75217F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890" y="3520297"/>
            <a:ext cx="1714102" cy="267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7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4417B-8788-E8F9-DF7D-73DCF73106F2}"/>
              </a:ext>
            </a:extLst>
          </p:cNvPr>
          <p:cNvSpPr txBox="1"/>
          <p:nvPr/>
        </p:nvSpPr>
        <p:spPr>
          <a:xfrm>
            <a:off x="797859" y="457200"/>
            <a:ext cx="89736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Step4: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click on add users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Step5: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the user name and click on next, next, and create user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D577BB-6846-066C-8936-DABDFD4AD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977" y="1103531"/>
            <a:ext cx="6596894" cy="1345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1FE9E6-417A-E7A7-450B-A0495FA02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64" y="3319522"/>
            <a:ext cx="5576483" cy="233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07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C232DE-FC53-3452-E1E0-5EF67FBFD41B}"/>
              </a:ext>
            </a:extLst>
          </p:cNvPr>
          <p:cNvSpPr txBox="1"/>
          <p:nvPr/>
        </p:nvSpPr>
        <p:spPr>
          <a:xfrm>
            <a:off x="726141" y="528917"/>
            <a:ext cx="93412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Step6: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successfully created message will be displayed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Step7: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for creating groups from the left pane select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Step8: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create group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D4356-BB6F-FC35-7BA2-CE3260FC2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07" y="1164699"/>
            <a:ext cx="10912786" cy="9068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3C02F9-3D90-DCAF-9E09-A3181EFF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870" y="2136215"/>
            <a:ext cx="2438611" cy="1707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16989D-756A-8493-9746-1145B09A3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554" y="4563892"/>
            <a:ext cx="10066892" cy="15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08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408E51-54E7-C109-9529-8AAEF611FB13}"/>
              </a:ext>
            </a:extLst>
          </p:cNvPr>
          <p:cNvSpPr txBox="1"/>
          <p:nvPr/>
        </p:nvSpPr>
        <p:spPr>
          <a:xfrm>
            <a:off x="762000" y="358588"/>
            <a:ext cx="97984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Step9: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give the group name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Step10: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 the permissions that you want to give to users of the group you created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2B55A6-8DCC-855C-5F93-5CE0B124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307" y="3314179"/>
            <a:ext cx="5629835" cy="2579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6A5DE5-30C4-0CD4-697C-9A51BC352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594" y="973684"/>
            <a:ext cx="3970364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65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BBE583-E994-56A1-F5D6-277290DE5BC3}"/>
              </a:ext>
            </a:extLst>
          </p:cNvPr>
          <p:cNvSpPr txBox="1"/>
          <p:nvPr/>
        </p:nvSpPr>
        <p:spPr>
          <a:xfrm>
            <a:off x="2958353" y="233889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of an EC2 instance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B7B49-9BFB-4A14-926F-D1ECB828F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69" y="3314690"/>
            <a:ext cx="955649" cy="8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09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D7F669-EB00-2740-1B8D-EE47A453414D}"/>
              </a:ext>
            </a:extLst>
          </p:cNvPr>
          <p:cNvSpPr txBox="1"/>
          <p:nvPr/>
        </p:nvSpPr>
        <p:spPr>
          <a:xfrm>
            <a:off x="959224" y="528918"/>
            <a:ext cx="101480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Step11: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click on create group and then you will see a pop up for successful creation of group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Step12: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you can add users to the group you created by clicking on add users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7D807-75B0-7C90-4654-53F067077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83" y="990583"/>
            <a:ext cx="10882303" cy="769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02D8C-5D6C-1DA1-637E-93351FE30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106" y="2401060"/>
            <a:ext cx="5713215" cy="3092288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C776534-6AA4-A5DC-AF3C-C842AF203C63}"/>
                  </a:ext>
                </a:extLst>
              </p14:cNvPr>
              <p14:cNvContentPartPr/>
              <p14:nvPr/>
            </p14:nvContentPartPr>
            <p14:xfrm>
              <a:off x="7689621" y="4203459"/>
              <a:ext cx="765720" cy="442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C776534-6AA4-A5DC-AF3C-C842AF203C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80621" y="4194459"/>
                <a:ext cx="78336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73E6794-6AA8-BB68-6236-B6480519553E}"/>
                  </a:ext>
                </a:extLst>
              </p14:cNvPr>
              <p14:cNvContentPartPr/>
              <p14:nvPr/>
            </p14:nvContentPartPr>
            <p14:xfrm>
              <a:off x="9878781" y="4733379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73E6794-6AA8-BB68-6236-B648051955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70141" y="472437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66BD2D9-24D5-C202-8CB4-D850239011FC}"/>
                  </a:ext>
                </a:extLst>
              </p14:cNvPr>
              <p14:cNvContentPartPr/>
              <p14:nvPr/>
            </p14:nvContentPartPr>
            <p14:xfrm>
              <a:off x="4186101" y="5880699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66BD2D9-24D5-C202-8CB4-D850239011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77461" y="587169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0700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C4FD8E-8319-F163-4B79-567070ABC3B5}"/>
              </a:ext>
            </a:extLst>
          </p:cNvPr>
          <p:cNvSpPr txBox="1"/>
          <p:nvPr/>
        </p:nvSpPr>
        <p:spPr>
          <a:xfrm>
            <a:off x="744070" y="459429"/>
            <a:ext cx="87854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Step13: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select the users you want to add into group and click on add users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Step14: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 you will see the pop for successfully adding user to the group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10EDF-0ADD-6119-FDBF-190DF72DE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731" y="1207380"/>
            <a:ext cx="9108590" cy="1520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A93C0-C6A3-B512-9172-ACA71E8E1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76" y="3592203"/>
            <a:ext cx="10920406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82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B8DE12-547D-5CA8-362C-08D3FBF2AD05}"/>
              </a:ext>
            </a:extLst>
          </p:cNvPr>
          <p:cNvSpPr txBox="1"/>
          <p:nvPr/>
        </p:nvSpPr>
        <p:spPr>
          <a:xfrm>
            <a:off x="4419600" y="243613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watch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8B0D3-EA3B-CA8A-D1DF-E3F62955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16821"/>
            <a:ext cx="809747" cy="7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8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D0C83-E048-A413-9D89-E741D03A60B5}"/>
              </a:ext>
            </a:extLst>
          </p:cNvPr>
          <p:cNvSpPr txBox="1"/>
          <p:nvPr/>
        </p:nvSpPr>
        <p:spPr>
          <a:xfrm>
            <a:off x="708212" y="528918"/>
            <a:ext cx="83999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to your AWS account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Step2: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services select cloud watch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Step3: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dashboard on the left pane select billing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F0FC7-CC7F-01C4-B4D1-6908EB5DC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648" y="825337"/>
            <a:ext cx="5319109" cy="2795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AE598A-71A4-A93F-BEBB-52E2C7046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531" y="4347167"/>
            <a:ext cx="2316681" cy="196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38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B7DB0B-BF14-395D-7967-7B68FACDA545}"/>
              </a:ext>
            </a:extLst>
          </p:cNvPr>
          <p:cNvSpPr txBox="1"/>
          <p:nvPr/>
        </p:nvSpPr>
        <p:spPr>
          <a:xfrm>
            <a:off x="851647" y="367553"/>
            <a:ext cx="87226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Step4: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create alarm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Step5: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edit the metrics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49C0B-F9AA-D154-4BE2-972C762F4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64" y="851622"/>
            <a:ext cx="8619383" cy="2106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24A759-296D-BF1F-613D-CB4EA6345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859" y="3616786"/>
            <a:ext cx="3883424" cy="269761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046E761-1761-C9B9-8A96-2AECF124C28B}"/>
              </a:ext>
            </a:extLst>
          </p:cNvPr>
          <p:cNvSpPr/>
          <p:nvPr/>
        </p:nvSpPr>
        <p:spPr>
          <a:xfrm>
            <a:off x="6096000" y="4656873"/>
            <a:ext cx="349624" cy="268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DD1C77-DD73-F058-9877-FB5EC1D0E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259" y="3616786"/>
            <a:ext cx="3774681" cy="257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91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B437EB-DDBE-BDB0-0D2C-55288A573796}"/>
              </a:ext>
            </a:extLst>
          </p:cNvPr>
          <p:cNvSpPr txBox="1"/>
          <p:nvPr/>
        </p:nvSpPr>
        <p:spPr>
          <a:xfrm>
            <a:off x="797859" y="376518"/>
            <a:ext cx="105962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Step6: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mention the amount for which if the billing crosses that particular amount it will send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via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simple notification service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Step7: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click on next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Step8: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notification panel select create new topic give a name for topic and also provide the email to which you want the notifications to be enabled and then click on create topic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1CC68-3504-CE61-8A6C-0386A4567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419" y="1022849"/>
            <a:ext cx="2789162" cy="1112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9ABD45-4EE2-FC74-DA69-179604BA1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19" y="3267076"/>
            <a:ext cx="3488495" cy="308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40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E3D40D-70CD-FD62-433E-EA04E082AD15}"/>
              </a:ext>
            </a:extLst>
          </p:cNvPr>
          <p:cNvSpPr txBox="1"/>
          <p:nvPr/>
        </p:nvSpPr>
        <p:spPr>
          <a:xfrm>
            <a:off x="641906" y="457200"/>
            <a:ext cx="89378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Step9: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click on next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Step10: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the alarm name and click on next and then create alarm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Step11: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will see the popup for successful creation of alarm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845BD-A936-D8AA-829E-AC7C878C2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282" y="1174378"/>
            <a:ext cx="3483718" cy="2484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93E847-EF43-8A3D-FF76-263DE2569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147" y="4246404"/>
            <a:ext cx="6416412" cy="205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742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F9FC59-2B5B-1DEA-3966-D91533A0F6A5}"/>
              </a:ext>
            </a:extLst>
          </p:cNvPr>
          <p:cNvSpPr txBox="1"/>
          <p:nvPr/>
        </p:nvSpPr>
        <p:spPr>
          <a:xfrm>
            <a:off x="3774141" y="237475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Private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F3EDD-4C80-5228-0E3C-7DB2B5D8D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682" y="3226591"/>
            <a:ext cx="999350" cy="99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78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6BB1A-B9BB-F64C-795B-9FB34FD5D664}"/>
              </a:ext>
            </a:extLst>
          </p:cNvPr>
          <p:cNvSpPr txBox="1"/>
          <p:nvPr/>
        </p:nvSpPr>
        <p:spPr>
          <a:xfrm>
            <a:off x="815788" y="851647"/>
            <a:ext cx="75393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to your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account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Step2: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services select VPC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Step3: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create VPC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65FBD-DA13-23FF-06AF-27FB999FF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447" y="1451811"/>
            <a:ext cx="4929092" cy="2448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0D3809-1AD6-6A7B-1E56-2E7AFDA2C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025" y="4649345"/>
            <a:ext cx="4945809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44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28F21-74F7-E14C-F91F-4E9CDA1004B0}"/>
              </a:ext>
            </a:extLst>
          </p:cNvPr>
          <p:cNvSpPr txBox="1"/>
          <p:nvPr/>
        </p:nvSpPr>
        <p:spPr>
          <a:xfrm>
            <a:off x="708213" y="555812"/>
            <a:ext cx="66249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Step4: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VPC and more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Step5: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autogenerated selected and give the name for your VPC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Step6: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number of availability zones select 1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Step7: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number of public subnets select 1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Step8: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number of private subnets select 1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Step9: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</a:t>
            </a:r>
            <a:r>
              <a:rPr lang="en-IN" b="1" dirty="0">
                <a:solidFill>
                  <a:srgbClr val="1619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Customize subnets CIDR blocks and change the public subnet CIDR block in us-east-1a to </a:t>
            </a:r>
            <a:r>
              <a:rPr lang="en-IN" dirty="0">
                <a:solidFill>
                  <a:srgbClr val="1619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10.0.0.0/24</a:t>
            </a:r>
            <a:r>
              <a:rPr lang="en-IN" b="1" dirty="0">
                <a:solidFill>
                  <a:srgbClr val="1619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change the private subnet CIDR block to </a:t>
            </a:r>
            <a:r>
              <a:rPr lang="en-IN" dirty="0">
                <a:solidFill>
                  <a:srgbClr val="1619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10.0.1.0/24</a:t>
            </a:r>
          </a:p>
          <a:p>
            <a:r>
              <a:rPr lang="en-IN" b="1" dirty="0">
                <a:solidFill>
                  <a:srgbClr val="1619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Step10: 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 gateways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1 AZ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Step11: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r>
              <a:rPr 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VPC endpoints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Step12: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 both </a:t>
            </a:r>
            <a:r>
              <a:rPr 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 hostnames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 resolution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enabled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Step13: 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 click on create VPC</a:t>
            </a:r>
          </a:p>
          <a:p>
            <a:r>
              <a:rPr 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Step14: 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on view </a:t>
            </a:r>
            <a:r>
              <a:rPr lang="en-US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vpc</a:t>
            </a:r>
            <a:endParaRPr 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51ABE-C2D8-BEDD-8192-5BE42B866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128" y="142668"/>
            <a:ext cx="3666565" cy="3732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83B536-3090-FD07-34E3-3208656F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127" y="3833562"/>
            <a:ext cx="3666565" cy="246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18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B09205-C0C9-D93D-8FFA-10B738ACA708}"/>
              </a:ext>
            </a:extLst>
          </p:cNvPr>
          <p:cNvSpPr txBox="1"/>
          <p:nvPr/>
        </p:nvSpPr>
        <p:spPr>
          <a:xfrm>
            <a:off x="510987" y="430306"/>
            <a:ext cx="1141207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login to your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account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Step2: 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services tab select EC2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Step3: 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left navigation select instances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81B2A9-C8F7-D76B-9C87-D1C82E2E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819" y="1351946"/>
            <a:ext cx="2255520" cy="1754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97A220-F041-E594-BF00-43D6686A3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154" y="3879258"/>
            <a:ext cx="1262313" cy="247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6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909218-995B-22C6-EDB8-F23C76E947E6}"/>
              </a:ext>
            </a:extLst>
          </p:cNvPr>
          <p:cNvSpPr txBox="1"/>
          <p:nvPr/>
        </p:nvSpPr>
        <p:spPr>
          <a:xfrm>
            <a:off x="806824" y="322729"/>
            <a:ext cx="94039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Step15: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for creating subnets click on subnets from the dashboard and click on create subnet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Step16: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VPC-ID select project-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vpc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the subnet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availability zone select the second availability zone us-east-1b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give the ipv4 CIDR 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click on create subnet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Step17: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create another subnet that is private subnet in the second availability zone using a similar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A970A-8BAB-9620-FE40-5DEAEA130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504" y="1053665"/>
            <a:ext cx="5697331" cy="160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55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A8961-6768-F61F-1721-2A398A6EBF9B}"/>
              </a:ext>
            </a:extLst>
          </p:cNvPr>
          <p:cNvSpPr txBox="1"/>
          <p:nvPr/>
        </p:nvSpPr>
        <p:spPr>
          <a:xfrm>
            <a:off x="717177" y="457200"/>
            <a:ext cx="88571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Step18: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left navigation pane, choose 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Route tables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the </a:t>
            </a:r>
            <a:r>
              <a:rPr 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rtb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-private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route table.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Choose the 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Subnet associations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tab.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Explicit subnet associations panel, choose </a:t>
            </a:r>
            <a:r>
              <a:rPr lang="en-US" b="1" i="0" dirty="0">
                <a:solidFill>
                  <a:srgbClr val="545B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Edit subnet associations</a:t>
            </a: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Leave </a:t>
            </a:r>
            <a:r>
              <a:rPr 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-subnet-private1-us-east-1a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selected, but also select </a:t>
            </a:r>
            <a:r>
              <a:rPr 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-private-subnet2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click on save associations</a:t>
            </a: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460090-4C91-F0BC-A137-C8258C26A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76" y="2646875"/>
            <a:ext cx="5692588" cy="21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47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DEEBF0-FDBE-279C-455A-0C5B3C0B575A}"/>
              </a:ext>
            </a:extLst>
          </p:cNvPr>
          <p:cNvSpPr txBox="1"/>
          <p:nvPr/>
        </p:nvSpPr>
        <p:spPr>
          <a:xfrm>
            <a:off x="950258" y="384192"/>
            <a:ext cx="819374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Step19:</a:t>
            </a:r>
            <a:endParaRPr lang="en-US" b="0" i="0" dirty="0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You will now configure the Route Table that is used by the Public Subnets. 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 the </a:t>
            </a:r>
            <a:r>
              <a:rPr 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rtb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-public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route table (and deselect any other subnets).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Choose the 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Subnet associations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tab.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Explicit subnet associations area, choose </a:t>
            </a:r>
            <a:r>
              <a:rPr lang="en-US" b="1" i="0" dirty="0">
                <a:solidFill>
                  <a:srgbClr val="545B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Edit subnet associations</a:t>
            </a: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Leave </a:t>
            </a:r>
            <a:r>
              <a:rPr 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-subnet-public1-us-east-1a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selected, but also select </a:t>
            </a:r>
            <a:r>
              <a:rPr 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-public-subnet2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 click on save associations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B1585-4902-91C7-631C-69DDAFEAE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8" y="2932976"/>
            <a:ext cx="7037295" cy="25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14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BF39FA-6AEB-4E7D-CDD9-B4312896A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3F4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B69660-2251-4C7D-FED1-C0310C3C761C}"/>
              </a:ext>
            </a:extLst>
          </p:cNvPr>
          <p:cNvSpPr txBox="1"/>
          <p:nvPr/>
        </p:nvSpPr>
        <p:spPr>
          <a:xfrm>
            <a:off x="681318" y="255041"/>
            <a:ext cx="1082936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Step20: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the left navigation pane, choose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Security groups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Choose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security group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then configure: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 a name to the security group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Enable HTTP access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VPC: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from the drop-down list choose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project-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vpc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reate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security group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2AE7D-D5B5-3FE7-2DB5-86C75E68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848" y="2647334"/>
            <a:ext cx="8238564" cy="274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51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42290-8308-477A-92E0-074D05E7F20B}"/>
              </a:ext>
            </a:extLst>
          </p:cNvPr>
          <p:cNvSpPr txBox="1"/>
          <p:nvPr/>
        </p:nvSpPr>
        <p:spPr>
          <a:xfrm>
            <a:off x="833716" y="688085"/>
            <a:ext cx="828338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Step21: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Inbound rules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pane, choose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545B6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 rule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Configure the following settings: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Anywhere-IPv4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Permit web requests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Scroll to the bottom of the page and choose create security group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58453-57C4-53CC-DB33-2E90A5D3A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70" y="2892026"/>
            <a:ext cx="10318280" cy="200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44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8CBD8-9E93-280C-AD62-175263F68D2B}"/>
              </a:ext>
            </a:extLst>
          </p:cNvPr>
          <p:cNvSpPr txBox="1"/>
          <p:nvPr/>
        </p:nvSpPr>
        <p:spPr>
          <a:xfrm>
            <a:off x="502023" y="457201"/>
            <a:ext cx="89736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Step21: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create an amazon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EC2 instance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creating configure the network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network as project-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vpc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project-private-subnet2 as subnet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enable auto assign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firewall select the existing security group and select the created security group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i.e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Configure storage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section, keep the default settings.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the instance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457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CA26DC-AEB3-B261-90DF-4E8C025A0FA9}"/>
              </a:ext>
            </a:extLst>
          </p:cNvPr>
          <p:cNvSpPr txBox="1"/>
          <p:nvPr/>
        </p:nvSpPr>
        <p:spPr>
          <a:xfrm>
            <a:off x="3505200" y="2232211"/>
            <a:ext cx="6239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 Block Store</a:t>
            </a:r>
          </a:p>
        </p:txBody>
      </p:sp>
    </p:spTree>
    <p:extLst>
      <p:ext uri="{BB962C8B-B14F-4D97-AF65-F5344CB8AC3E}">
        <p14:creationId xmlns:p14="http://schemas.microsoft.com/office/powerpoint/2010/main" val="1144958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F4FD6-EA32-60DD-E4AF-BD46C34F3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930" y="1860269"/>
            <a:ext cx="1821338" cy="1310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90B4D-0C5A-B0FA-D432-39165EF19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46" y="4102091"/>
            <a:ext cx="10673234" cy="14786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C034BC-963E-E43E-45C2-49B5E4C37A4B}"/>
              </a:ext>
            </a:extLst>
          </p:cNvPr>
          <p:cNvSpPr txBox="1"/>
          <p:nvPr/>
        </p:nvSpPr>
        <p:spPr>
          <a:xfrm>
            <a:off x="1156446" y="546765"/>
            <a:ext cx="59196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to your AWS account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Step2: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services select EBS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step3: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EC2 instance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Step4: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left pane select volumes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Step5: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create volume</a:t>
            </a:r>
          </a:p>
        </p:txBody>
      </p:sp>
    </p:spTree>
    <p:extLst>
      <p:ext uri="{BB962C8B-B14F-4D97-AF65-F5344CB8AC3E}">
        <p14:creationId xmlns:p14="http://schemas.microsoft.com/office/powerpoint/2010/main" val="596298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21198-25BF-0758-FF10-1DABE5ED8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18" y="1160888"/>
            <a:ext cx="3497883" cy="30749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8DF21C-923C-0FF6-662A-81F2D37E0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894" y="4166397"/>
            <a:ext cx="4789949" cy="1934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4ACCA4-C5F2-FA31-5F08-0591C9310750}"/>
              </a:ext>
            </a:extLst>
          </p:cNvPr>
          <p:cNvSpPr txBox="1"/>
          <p:nvPr/>
        </p:nvSpPr>
        <p:spPr>
          <a:xfrm>
            <a:off x="555812" y="627529"/>
            <a:ext cx="116361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Step6: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the volume settings Specifying that select the same availability zone that we used while creating EC2 instance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Step7: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 the tag key and value then create volume</a:t>
            </a:r>
          </a:p>
        </p:txBody>
      </p:sp>
    </p:spTree>
    <p:extLst>
      <p:ext uri="{BB962C8B-B14F-4D97-AF65-F5344CB8AC3E}">
        <p14:creationId xmlns:p14="http://schemas.microsoft.com/office/powerpoint/2010/main" val="4000714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74E54D-DBCE-95ED-5421-85697D182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50" y="1434675"/>
            <a:ext cx="9441238" cy="26499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EB39A4-C827-D90E-A391-87CAE8DEA4AC}"/>
              </a:ext>
            </a:extLst>
          </p:cNvPr>
          <p:cNvSpPr txBox="1"/>
          <p:nvPr/>
        </p:nvSpPr>
        <p:spPr>
          <a:xfrm>
            <a:off x="528917" y="663389"/>
            <a:ext cx="890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Step8: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after creation of volume click the actions tab and click on attach volume</a:t>
            </a:r>
          </a:p>
        </p:txBody>
      </p:sp>
    </p:spTree>
    <p:extLst>
      <p:ext uri="{BB962C8B-B14F-4D97-AF65-F5344CB8AC3E}">
        <p14:creationId xmlns:p14="http://schemas.microsoft.com/office/powerpoint/2010/main" val="2923305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5C4CFE-5B59-3288-719E-D4AD67091ABB}"/>
              </a:ext>
            </a:extLst>
          </p:cNvPr>
          <p:cNvSpPr txBox="1"/>
          <p:nvPr/>
        </p:nvSpPr>
        <p:spPr>
          <a:xfrm>
            <a:off x="484093" y="421341"/>
            <a:ext cx="114120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Step4:  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click on launch instances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Step5: 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provide the name and select the AMI(Amazon Machine Image) also and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3E79AF-EE09-5B74-E31F-BCA2510A4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46" y="981545"/>
            <a:ext cx="3496294" cy="990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9B77F3-6CAB-7E79-9955-314F4F1DA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787" y="2801381"/>
            <a:ext cx="3796505" cy="333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63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2958A-25C7-76FE-ABD1-A2ACBE487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710" y="961380"/>
            <a:ext cx="4101937" cy="3319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E89042-8DEB-A203-2A21-67107CB9B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436" y="5403524"/>
            <a:ext cx="7846035" cy="268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57EAEF-5872-A41D-AB2E-35B91D89471F}"/>
              </a:ext>
            </a:extLst>
          </p:cNvPr>
          <p:cNvSpPr txBox="1"/>
          <p:nvPr/>
        </p:nvSpPr>
        <p:spPr>
          <a:xfrm>
            <a:off x="744070" y="286871"/>
            <a:ext cx="10076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Step9: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provide the name of the instance that we created in step 3 and click on attach volume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35BFB-361A-AD17-A6AD-E9989AB85341}"/>
              </a:ext>
            </a:extLst>
          </p:cNvPr>
          <p:cNvSpPr txBox="1"/>
          <p:nvPr/>
        </p:nvSpPr>
        <p:spPr>
          <a:xfrm>
            <a:off x="744070" y="4625788"/>
            <a:ext cx="439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Step10: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Volume attached successfully</a:t>
            </a:r>
          </a:p>
        </p:txBody>
      </p:sp>
    </p:spTree>
    <p:extLst>
      <p:ext uri="{BB962C8B-B14F-4D97-AF65-F5344CB8AC3E}">
        <p14:creationId xmlns:p14="http://schemas.microsoft.com/office/powerpoint/2010/main" val="3048970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F1852F-4544-B320-347C-4B0621DB7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821" y="1337236"/>
            <a:ext cx="10058400" cy="3760891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6C338F-48E4-7DE3-D1CB-CC9FD3B917D4}"/>
              </a:ext>
            </a:extLst>
          </p:cNvPr>
          <p:cNvSpPr txBox="1"/>
          <p:nvPr/>
        </p:nvSpPr>
        <p:spPr>
          <a:xfrm>
            <a:off x="573740" y="550491"/>
            <a:ext cx="1088315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Step6: 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instance type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Step7: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key pair for windows instances we need a .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whereas for Linux instances we need a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ppk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6E373-151A-650D-7ED8-10E116F4F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29" y="2851521"/>
            <a:ext cx="3926541" cy="3303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1598E7-6BD6-38DB-1DE7-A0C169C54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358" y="550491"/>
            <a:ext cx="5350482" cy="163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27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A8DAC-C6D8-1926-9281-37F2674CA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24" y="1030892"/>
            <a:ext cx="3152620" cy="2707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2FA2CD-6E5F-D4E1-36D2-7D02FB797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295" y="1312497"/>
            <a:ext cx="4233902" cy="1911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4F29E-B0EB-54E3-2952-DE6451D08DB9}"/>
              </a:ext>
            </a:extLst>
          </p:cNvPr>
          <p:cNvSpPr txBox="1"/>
          <p:nvPr/>
        </p:nvSpPr>
        <p:spPr>
          <a:xfrm>
            <a:off x="573740" y="484094"/>
            <a:ext cx="73420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Step8: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may edit the network settings and storage as per your needs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Step9:  Now click on launch instance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F1B512-508B-1054-9584-7C6BE5BFE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787" y="4180498"/>
            <a:ext cx="1543717" cy="21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51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9BA8C3-22C9-AB3F-A0DC-66BAB5074AF1}"/>
              </a:ext>
            </a:extLst>
          </p:cNvPr>
          <p:cNvSpPr txBox="1"/>
          <p:nvPr/>
        </p:nvSpPr>
        <p:spPr>
          <a:xfrm>
            <a:off x="636494" y="340659"/>
            <a:ext cx="111610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Step10: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you will see that the instance is successfully launched ( this is for windows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istance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Step11: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go back to the instances page and you will observe the instance launched by you will be in running state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Step12: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the instance that is running and click on actions tap and click connect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F64C0-BE25-6D00-4497-E1428FF29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637" y="812759"/>
            <a:ext cx="4605057" cy="1117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4A500C-9856-EE6E-5251-120931EAE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33" y="2551947"/>
            <a:ext cx="9647647" cy="1258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7B704E-0D6F-86EC-FB8F-3B8A49A3F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982" y="4356796"/>
            <a:ext cx="8270081" cy="196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9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129024-C2E0-BD7C-3AB9-BDF7DDC8F99E}"/>
              </a:ext>
            </a:extLst>
          </p:cNvPr>
          <p:cNvSpPr txBox="1"/>
          <p:nvPr/>
        </p:nvSpPr>
        <p:spPr>
          <a:xfrm>
            <a:off x="654424" y="457200"/>
            <a:ext cx="107935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Step13: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switch to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rdp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 and download the remote desktop file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Step14: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click on get password and upload the private key file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11155-8605-FA0E-65B6-8448C994D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895" y="887506"/>
            <a:ext cx="4135317" cy="2972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37B1B-B238-5AD0-B30C-5D0841C0E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526" y="838769"/>
            <a:ext cx="3542955" cy="296677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927A428-CE0A-BE68-09BE-96503E11BDB1}"/>
              </a:ext>
            </a:extLst>
          </p:cNvPr>
          <p:cNvSpPr/>
          <p:nvPr/>
        </p:nvSpPr>
        <p:spPr>
          <a:xfrm>
            <a:off x="6293224" y="2008094"/>
            <a:ext cx="57374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BF589F-67C8-3333-7188-7C0D73C80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443" y="4388738"/>
            <a:ext cx="4823561" cy="188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30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A8771-DC4A-4120-AE6D-8DC8805BE746}"/>
              </a:ext>
            </a:extLst>
          </p:cNvPr>
          <p:cNvSpPr txBox="1"/>
          <p:nvPr/>
        </p:nvSpPr>
        <p:spPr>
          <a:xfrm>
            <a:off x="627529" y="394447"/>
            <a:ext cx="111789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Step15: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decrypt the password no you can connect the remote desktop in your pc by following the process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+r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type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mstsc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then 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you will see a prompt 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Step16: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provide the details and in connection select the remote desktop file that we downloaded earlier and then connect 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31A37-92AF-05D1-F4C5-72DBE76C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2" y="993312"/>
            <a:ext cx="2128797" cy="24312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9AA8CC-2F70-7E14-A2A7-CBEB5CA52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542" y="4134813"/>
            <a:ext cx="4530684" cy="221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6213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{E8052764-DEB5-4CF3-83A5-EAB97E8EF341}tf11437505_win32</Template>
  <TotalTime>317</TotalTime>
  <Words>1225</Words>
  <Application>Microsoft Office PowerPoint</Application>
  <PresentationFormat>Widescreen</PresentationFormat>
  <Paragraphs>382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Georgia Pro Cond Light</vt:lpstr>
      <vt:lpstr>Open Sans</vt:lpstr>
      <vt:lpstr>Speak Pro</vt:lpstr>
      <vt:lpstr>Times New Roman</vt:lpstr>
      <vt:lpstr>RetrospectVTI</vt:lpstr>
      <vt:lpstr>DEPLOYMENT OF SERVICES IN AWS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DEPLOYMENT OF SERVICES IN AWS</dc:title>
  <dc:creator>Pavani Manchala</dc:creator>
  <cp:lastModifiedBy>Pavani Manchala</cp:lastModifiedBy>
  <cp:revision>3</cp:revision>
  <dcterms:created xsi:type="dcterms:W3CDTF">2023-04-03T12:10:21Z</dcterms:created>
  <dcterms:modified xsi:type="dcterms:W3CDTF">2023-04-03T17:27:44Z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